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3B9E6B-36EE-41F4-BB36-3013ED77BA49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1C7E3C-20CD-4042-B9D2-CFB39BA573A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teaching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19864"/>
          </a:xfrm>
        </p:spPr>
        <p:txBody>
          <a:bodyPr>
            <a:normAutofit/>
          </a:bodyPr>
          <a:lstStyle/>
          <a:p>
            <a:r>
              <a:rPr lang="en-US" dirty="0" smtClean="0"/>
              <a:t>At BJK </a:t>
            </a:r>
            <a:r>
              <a:rPr lang="en-US" dirty="0" err="1" smtClean="0"/>
              <a:t>Koleji</a:t>
            </a:r>
            <a:endParaRPr lang="en-US" dirty="0" smtClean="0"/>
          </a:p>
          <a:p>
            <a:r>
              <a:rPr lang="en-US" dirty="0" smtClean="0"/>
              <a:t>Istanbul</a:t>
            </a:r>
          </a:p>
          <a:p>
            <a:endParaRPr lang="en-US" dirty="0" smtClean="0"/>
          </a:p>
          <a:p>
            <a:r>
              <a:rPr lang="en-US" dirty="0" smtClean="0"/>
              <a:t>Prepared by: Marina </a:t>
            </a:r>
            <a:r>
              <a:rPr lang="en-US" dirty="0" err="1" smtClean="0"/>
              <a:t>Yurchak</a:t>
            </a:r>
            <a:endParaRPr lang="en-US" dirty="0" smtClean="0"/>
          </a:p>
          <a:p>
            <a:r>
              <a:rPr lang="en-US" dirty="0" smtClean="0"/>
              <a:t>English Teacher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 descr="thank 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6383" cy="633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My learners: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latin typeface="Goudy Old Style" pitchFamily="18" charset="0"/>
              </a:rPr>
              <a:t>Ages 6-9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>
                <a:latin typeface="Goudy Old Style" pitchFamily="18" charset="0"/>
              </a:rPr>
              <a:t>Grades 1, 2 and 3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>
                <a:latin typeface="Goudy Old Style" pitchFamily="18" charset="0"/>
              </a:rPr>
              <a:t>11 classes = 220 children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>
                <a:latin typeface="Goudy Old Style" pitchFamily="18" charset="0"/>
              </a:rPr>
              <a:t>Beginner and elementary level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06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048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smtClean="0"/>
              <a:t>y classrooms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Small but enough space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18 to 22 student per class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Big windows that allow lots of light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Individual desks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Plants and posters</a:t>
            </a:r>
          </a:p>
          <a:p>
            <a:endParaRPr lang="en-US" dirty="0"/>
          </a:p>
        </p:txBody>
      </p:sp>
      <p:pic>
        <p:nvPicPr>
          <p:cNvPr id="5" name="Picture 4" descr="DSC06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7882" y="228600"/>
            <a:ext cx="459441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smtClean="0"/>
              <a:t>y technological resources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 computer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Over head projector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Internet connection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Ability to print out </a:t>
            </a:r>
            <a:r>
              <a:rPr lang="en-US" dirty="0" err="1" smtClean="0"/>
              <a:t>coloured</a:t>
            </a:r>
            <a:r>
              <a:rPr lang="en-US" dirty="0" smtClean="0"/>
              <a:t> or </a:t>
            </a:r>
            <a:r>
              <a:rPr lang="en-US" dirty="0" err="1" smtClean="0"/>
              <a:t>b&amp;w</a:t>
            </a:r>
            <a:r>
              <a:rPr lang="en-US" dirty="0" smtClean="0"/>
              <a:t> worksheets and other materials</a:t>
            </a:r>
            <a:endParaRPr lang="en-US" dirty="0"/>
          </a:p>
        </p:txBody>
      </p:sp>
      <p:pic>
        <p:nvPicPr>
          <p:cNvPr id="4" name="Picture 3" descr="119710123263398684DTRave_Cartoon_Computer_and_Desktop_svg_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24000"/>
            <a:ext cx="2667527" cy="2120684"/>
          </a:xfrm>
          <a:prstGeom prst="rect">
            <a:avLst/>
          </a:prstGeom>
        </p:spPr>
      </p:pic>
      <p:pic>
        <p:nvPicPr>
          <p:cNvPr id="5" name="Picture 4" descr="imagesCAOJ8C5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124200"/>
            <a:ext cx="2209800" cy="1226035"/>
          </a:xfrm>
          <a:prstGeom prst="rect">
            <a:avLst/>
          </a:prstGeom>
        </p:spPr>
      </p:pic>
      <p:pic>
        <p:nvPicPr>
          <p:cNvPr id="6" name="Picture 5" descr="prin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5277018"/>
            <a:ext cx="1447800" cy="142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My teaching materials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Authentic materials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None/>
            </a:pPr>
            <a:endParaRPr lang="en-US" dirty="0" smtClean="0"/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Readers with nursery rhymes or stories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Video course “Wallace and </a:t>
            </a:r>
            <a:r>
              <a:rPr lang="en-US" dirty="0" err="1" smtClean="0"/>
              <a:t>Gromit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876800"/>
            <a:ext cx="1714500" cy="1371600"/>
          </a:xfrm>
          <a:prstGeom prst="rect">
            <a:avLst/>
          </a:prstGeom>
        </p:spPr>
      </p:pic>
      <p:pic>
        <p:nvPicPr>
          <p:cNvPr id="5" name="Picture 4" descr="boo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43200"/>
            <a:ext cx="1238552" cy="1828800"/>
          </a:xfrm>
          <a:prstGeom prst="rect">
            <a:avLst/>
          </a:prstGeom>
        </p:spPr>
      </p:pic>
      <p:pic>
        <p:nvPicPr>
          <p:cNvPr id="6" name="Picture 5" descr="kizC01_02848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905000"/>
            <a:ext cx="3048000" cy="257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Hours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124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40 minute lessons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 lessons a week with each class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School day starts at 8:40 and finishes at 16:00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3" descr="c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9144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</a:t>
            </a:r>
            <a:r>
              <a:rPr smtClean="0"/>
              <a:t>rogram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28 hours a week (with remedial course and a club lesson)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Each term we read 2-3 story books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graders have a quiz twice in a semester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elebrations and performances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Beginning and end of week </a:t>
            </a:r>
            <a:r>
              <a:rPr lang="en-US" dirty="0" err="1" smtClean="0"/>
              <a:t>Istiklal</a:t>
            </a:r>
            <a:r>
              <a:rPr lang="en-US" dirty="0" smtClean="0"/>
              <a:t> Marche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Quiz shows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Spelling bee contests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Museum and theatre trips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End of year celebration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Fun Day (demonstrating their knowledge of English)</a:t>
            </a:r>
          </a:p>
          <a:p>
            <a:endParaRPr lang="en-US" dirty="0"/>
          </a:p>
        </p:txBody>
      </p:sp>
      <p:pic>
        <p:nvPicPr>
          <p:cNvPr id="4" name="Picture 3" descr="aq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75" y="2667000"/>
            <a:ext cx="435131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Other responsibilities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/>
              <a:t>Wall projects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International cooking club </a:t>
            </a:r>
            <a:endParaRPr lang="en-US" dirty="0"/>
          </a:p>
        </p:txBody>
      </p:sp>
      <p:pic>
        <p:nvPicPr>
          <p:cNvPr id="6" name="Picture 5" descr="DSC06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4064000" cy="3048000"/>
          </a:xfrm>
          <a:prstGeom prst="rect">
            <a:avLst/>
          </a:prstGeom>
        </p:spPr>
      </p:pic>
      <p:pic>
        <p:nvPicPr>
          <p:cNvPr id="7" name="Picture 6" descr="DSC06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7432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192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My teaching context</vt:lpstr>
      <vt:lpstr>My learners:</vt:lpstr>
      <vt:lpstr>My classrooms</vt:lpstr>
      <vt:lpstr>My technological resources</vt:lpstr>
      <vt:lpstr>My teaching materials</vt:lpstr>
      <vt:lpstr>Hours</vt:lpstr>
      <vt:lpstr>My Program </vt:lpstr>
      <vt:lpstr>Celebrations and performances</vt:lpstr>
      <vt:lpstr>Other responsibilities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marina</cp:lastModifiedBy>
  <cp:revision>14</cp:revision>
  <dcterms:created xsi:type="dcterms:W3CDTF">2012-04-08T17:37:50Z</dcterms:created>
  <dcterms:modified xsi:type="dcterms:W3CDTF">2012-04-08T20:02:43Z</dcterms:modified>
</cp:coreProperties>
</file>